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82" r:id="rId14"/>
    <p:sldId id="283" r:id="rId15"/>
    <p:sldId id="284" r:id="rId16"/>
    <p:sldId id="285" r:id="rId17"/>
    <p:sldId id="265" r:id="rId18"/>
    <p:sldId id="266" r:id="rId19"/>
    <p:sldId id="267" r:id="rId20"/>
    <p:sldId id="268" r:id="rId21"/>
    <p:sldId id="269" r:id="rId22"/>
    <p:sldId id="270" r:id="rId23"/>
    <p:sldId id="274" r:id="rId24"/>
    <p:sldId id="275" r:id="rId25"/>
    <p:sldId id="276" r:id="rId26"/>
    <p:sldId id="277" r:id="rId27"/>
    <p:sldId id="278" r:id="rId28"/>
    <p:sldId id="281" r:id="rId29"/>
    <p:sldId id="271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 snapToGrid="0">
      <p:cViewPr varScale="1">
        <p:scale>
          <a:sx n="104" d="100"/>
          <a:sy n="104" d="100"/>
        </p:scale>
        <p:origin x="-90" y="-5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587974"/>
            <a:ext cx="9144000" cy="5555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20538"/>
            <a:ext cx="9144000" cy="5040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  <a:alpha val="92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971600" y="843558"/>
            <a:ext cx="7451184" cy="1621344"/>
            <a:chOff x="971600" y="1491630"/>
            <a:chExt cx="7451184" cy="1621344"/>
          </a:xfrm>
        </p:grpSpPr>
        <p:pic>
          <p:nvPicPr>
            <p:cNvPr id="4" name="Рисунок 3" descr="Логотип GIFF Большое разрешение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71600" y="1491630"/>
              <a:ext cx="2308324" cy="16038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35896" y="1635646"/>
              <a:ext cx="478688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ХАБАРОВСКАЯ МЕЖДУНАРОДНАЯ </a:t>
              </a:r>
              <a:endPara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ЛЕТНЯЯ ШКОЛА</a:t>
              </a:r>
            </a:p>
            <a:p>
              <a:endParaRPr lang="ru-RU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KHABAROVSK INTERNATIONAL </a:t>
              </a:r>
            </a:p>
            <a:p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SUMMER SCHOOL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Прямая соединительная линия 8"/>
            <p:cNvCxnSpPr>
              <a:stCxn id="7" idx="1"/>
              <a:endCxn id="7" idx="3"/>
            </p:cNvCxnSpPr>
            <p:nvPr/>
          </p:nvCxnSpPr>
          <p:spPr>
            <a:xfrm>
              <a:off x="3635896" y="2374310"/>
              <a:ext cx="478688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374219" y="2787774"/>
            <a:ext cx="454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ОБРАЗОВАТЕЛЬНО-РЕКРЕАЦИОННЫЙ ПРОЕКТ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user\Desktop\Логотип с названием на русском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507854"/>
            <a:ext cx="3888433" cy="6171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33879" y="4731990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РОССИЯ, Г. ХАБАРОВСК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C:\Users\user\Desktop\logo_rst_Abali.ru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199660"/>
            <a:ext cx="1152128" cy="1172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475656" y="411510"/>
            <a:ext cx="72008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618488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«МЕНЕДЖМЕНТ»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9584" y="1615440"/>
            <a:ext cx="56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«ПРОИЗВОДСТВЕННЫЙ МЕНЕДЖМЕНТ»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user\Desktop\Менеджмен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289" y="2292225"/>
            <a:ext cx="3444304" cy="24101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5" name="Picture 3" descr="C:\Users\user\Desktop\Производственный менеджмен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3112" y="2472754"/>
            <a:ext cx="4991100" cy="1638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75656" y="411510"/>
            <a:ext cx="72008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364" y="1377696"/>
            <a:ext cx="56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«ГЕОТЕХНОЛОГИИ В СТРОИТЕЛЬСТВЕ»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C:\Users\user\Desktop\Сайты\KISS\Материалы для нового сайта KISS\Картинки для сайта\Геотехнологии\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2471" y="2368296"/>
            <a:ext cx="2698713" cy="18287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9" name="Picture 3" descr="C:\Users\user\Desktop\Сайты\KISS\Материалы для нового сайта KISS\Картинки для сайта\Геотехнологии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0792" y="2371770"/>
            <a:ext cx="2584704" cy="17963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100" name="Picture 4" descr="C:\Users\user\Desktop\Сайты\KISS\Материалы для нового сайта KISS\Картинки для сайта\Геотехнологии\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82456" y="2433766"/>
            <a:ext cx="3093767" cy="17267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75656" y="411510"/>
            <a:ext cx="72008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1167384"/>
            <a:ext cx="807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«ОРГАНИЗАЦИЯ МУЛЬТИМОДАЛЬНЫХ ПЕРЕВОЗОК В МЕЖДУНАРОДНОМ СООБЩЕНИИ»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Documents and Settings\user\Рабочий стол\world skills\фото Мультимодал\IMG_16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9444" y="2424562"/>
            <a:ext cx="3071268" cy="23034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3" descr="C:\Documents and Settings\user\Рабочий стол\world skills\фото Мультимодал\IMG_16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36734" y="2444712"/>
            <a:ext cx="3096954" cy="23227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3" name="Picture 3" descr="C:\Users\user\Desktop\multi_c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5845" y="2755202"/>
            <a:ext cx="2144214" cy="1743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75656" y="411510"/>
            <a:ext cx="72008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24" y="1167384"/>
            <a:ext cx="80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«ОПТОВОЛОКОННЫЕ СИСТЕМЫ СВЯЗИ»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9" name="Picture 3" descr="C:\Users\user\Desktop\Fiber_optic_illuminat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7823" y="1706299"/>
            <a:ext cx="3626993" cy="22730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220" name="Picture 4" descr="C:\Users\user\Desktop\Fiber optic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616" y="1702455"/>
            <a:ext cx="3355848" cy="22350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218" name="Picture 2" descr="C:\Users\user\Desktop\Fiber optic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6167" y="3307175"/>
            <a:ext cx="3288601" cy="16443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75656" y="411510"/>
            <a:ext cx="72008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975360"/>
            <a:ext cx="80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«ИНЖЕНЕРНАЯ МЕХАНИКА»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C:\Users\user\Desktop\Новости для сайта KISS 2016\2016.08.10 - Технический тур в Центр подготовки персонала МЭС Востока\Фото\IMG_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741" y="1527048"/>
            <a:ext cx="4321980" cy="32414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1" name="Picture 3" descr="C:\Users\user\Desktop\Новости для сайта KISS 2016\2016.08.10 - Технический тур в Центр подготовки персонала МЭС Востока\Фото\IMG_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8378" y="1516571"/>
            <a:ext cx="2674937" cy="1501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2" name="Picture 4" descr="C:\Users\user\Desktop\Новости для сайта KISS 2016\2016.08.10 - Технический тур в Центр подготовки персонала МЭС Востока\Фото\IMG_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30824" y="2596896"/>
            <a:ext cx="2956560" cy="2217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75656" y="411510"/>
            <a:ext cx="72008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1167384"/>
            <a:ext cx="80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«ЭЛЕКТРОТЕХНИКА И АВТОМАТИКА»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user\Desktop\Новости для сайта KISS 2016\2016.07.26 - Студенты из КНР - в Электроэнергетическом институте ДВГУПС\Фото\IMG_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5388" y="1828144"/>
            <a:ext cx="3285172" cy="21879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47" name="Picture 3" descr="C:\Users\user\Desktop\Новости для сайта KISS 2016\2016.07.26 - Студенты из КНР - в Электроэнергетическом институте ДВГУПС\Фото\IMG_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0178" y="1860781"/>
            <a:ext cx="3249422" cy="21641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75656" y="411510"/>
            <a:ext cx="72008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1167384"/>
            <a:ext cx="80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«НАНОТЕХНОЛОГИИ»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C:\Users\user\Desktop\nanotechnolog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083" y="1696542"/>
            <a:ext cx="3736654" cy="24914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196" name="Picture 4" descr="C:\Users\user\Desktop\nanotechnology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8210" y="1696104"/>
            <a:ext cx="3800030" cy="24763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195" name="Picture 3" descr="C:\Users\user\Desktop\nano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0323" y="2675196"/>
            <a:ext cx="3407598" cy="21574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283718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98082" y="2355726"/>
            <a:ext cx="6147837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 И МАСТЕР-КЛАССЫ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96336" y="2283718"/>
            <a:ext cx="93610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01074"/>
            <a:ext cx="17764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pic>
        <p:nvPicPr>
          <p:cNvPr id="7" name="Picture 3" descr="C:\Users\user\Desktop\2014.03.12 - Фотографии для презентации KISS\1) Хабаровск\05_photoalbum_023_00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533003" y="2864174"/>
            <a:ext cx="2437262" cy="16198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4" descr="C:\Users\user\Desktop\2014.03.12 - Фотографии для презентации KISS\1) Хабаровск\05_photoalbum_028_001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126866" y="2589846"/>
            <a:ext cx="3429382" cy="22778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6" descr="C:\Users\user\Desktop\2014.03.12 - Фотографии для презентации KISS\1) Хабаровск\05_photoalbum_054_001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314762" y="301922"/>
            <a:ext cx="1664646" cy="2244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" name="Picture 8" descr="C:\Users\user\Desktop\2014.03.12 - Фотографии для презентации KISS\1) Хабаровск\05_photoalbum_037_001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17906" y="2782088"/>
            <a:ext cx="2714625" cy="18002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28016" y="941832"/>
            <a:ext cx="6729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ГОРОДСКИЕ ТУРЫ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ПОЗНАКОМЬТЕСЬ С ХАБАРОВСКОМ И ЕГО ДОСТОПРИМЕЧАТЕЛЬНОСТЯМИ! 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62456" y="1344168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01074"/>
            <a:ext cx="17764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6" y="978408"/>
            <a:ext cx="55229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РУССКАЯ ФОЛЬКЛОРНАЯ ДЕРЕВНЯ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РУССКИЕ ТРАДИЦИОННЫЕ КОСТЮМЫ, МУЗЫКАЛЬНЫЕ ИНСТРУМЕНТЫ, ПРЕДМЕТЫ БЫТА СОБРАНЫ В ЭТОМ МУЗЕЕ     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16736" y="1380744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user\Desktop\2014.03.12 - Фотографии для презентации KISS\3) Экскурсии\2012\DSC0295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1224" y="2688336"/>
            <a:ext cx="3053225" cy="20597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9" descr="rd_07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2160" y="417225"/>
            <a:ext cx="2732525" cy="19262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" name="Picture 3" descr="C:\Users\user\Desktop\2014.03.12 - Фотографии для презентации KISS\3) Экскурсии\2012\SDC11137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035064" y="2833087"/>
            <a:ext cx="2441424" cy="18345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10" descr="Russka_1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715824" y="2542032"/>
            <a:ext cx="3317884" cy="23388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02218"/>
            <a:ext cx="43075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ИСТОРИЯ СОЗДАНИЯ ПРОЕКТА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31590"/>
            <a:ext cx="619268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Хабаровская международная летняя школа </a:t>
            </a:r>
            <a:r>
              <a:rPr lang="ru-RU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Khabarovsk International Summer School</a:t>
            </a:r>
            <a:r>
              <a:rPr lang="ru-RU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KISS</a:t>
            </a:r>
            <a:r>
              <a:rPr lang="ru-RU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работает при Дальневосточном государственном университете путей сообщения  (ДВГУПС) с 2009 года, когда здесь был проведен первый четырехнедельный семинар для студентов из вузов-партнеров ДВГУПС.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user\Desktop\Цю Тун-P10005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843558"/>
            <a:ext cx="2240048" cy="3940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01074"/>
            <a:ext cx="17764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6" y="978408"/>
            <a:ext cx="593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ХАБАРОВСКИЙ КРАЕВЕДЧЕСКИЙ МУЗЕЙ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ФЛОРА, ФАУНА, КУЛЬТУРА И БЫТ КОРЕННЫХ НАРОДОВ ПРИАМУРЬЯ И МНОГОЕ ДРУГОЕ ЖДЕТ ВАС В ОДНОМ ИЗ СТАРЕЙШИХ МУЗЕЕВ ХАБАРОВСКА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16736" y="1380744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 descr="C:\Users\user\Desktop\KISS\1. Фото\2012\2012.08.25 - Музеи Гродекова и Археологии\DSC03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16" y="2514600"/>
            <a:ext cx="2666808" cy="2000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8" name="Picture 2" descr="C:\Users\user\Desktop\Вход_в_третий_корпус_Хабаровского_краеведческого_музе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3743" y="2501028"/>
            <a:ext cx="2724721" cy="20435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9" name="Picture 3" descr="C:\Users\user\Desktop\KISS\1. Фото\2013\xialingying\8.17\IMG_48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87483" y="658368"/>
            <a:ext cx="2609045" cy="41239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01074"/>
            <a:ext cx="17764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6" y="978408"/>
            <a:ext cx="634593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ШОУ ШАМАНА «ПЕРВОБЫТНЫЙ ОЧАГ»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СЦЕНЫ ИЗ ЖИЗНИ КОРЕННЫХ НАРОДОВ ПРИАМУРЬЯ: ОБРЯДЫ, ПОВЕРЬЯ, ИГРЫ В АРХЕОЛОГИЧЕСКОМ МУЗЕЕ ХАБАРОВСКА</a:t>
            </a:r>
            <a:endParaRPr lang="ru-RU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16736" y="1380744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DSC_9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14488" y="1252752"/>
            <a:ext cx="2428875" cy="36290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2" descr="C:\Users\user\Desktop\2014.03.12 - Фотографии для презентации KISS\3) Экскурсии\2012\DSC0313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0416" y="2339744"/>
            <a:ext cx="1876425" cy="25241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3" descr="C:\Users\user\Desktop\2014.03.12 - Фотографии для презентации KISS\3) Экскурсии\2012\DSC03146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722648" y="2423184"/>
            <a:ext cx="3467100" cy="24479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01074"/>
            <a:ext cx="17764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" y="905256"/>
            <a:ext cx="64830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МУЗЕЙ АМУРСКОГО МОСТА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«АМУРСКОЕ ЧУДО» – ТАК ЕЩЕ НАЗЫВАЮТ ОДИН ИЗ САМЫХ ПРОТЯЖЕННЫХ И ИЗВЕСТНЫХ МОСТОВ РОССИИ. КОЛЛЕКЦИЯ МУЗЕЯ НАСЧИТЫВАЕТ МНОЖЕСТВО РЕДКИХ ЭКСПОНАТОВ, ВКЛЮЧАЯ ВАГОНЫ, ЛОКОМОТИВЫ И ДАЖЕ ЦЕЛЫЙ ПРОЛЕТ МОСТА, СОХРАНЕННЫЙ ПОСЛЕ РЕКОНСТРУКЦИИ 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16736" y="1380744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user\Desktop\2014.03.12 - Фотографии для презентации KISS\1) Хабаровск\05_photoalbum_012_00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365018" y="406698"/>
            <a:ext cx="2447925" cy="21050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49" name="Picture 1" descr="C:\Users\user\Desktop\KISS\1. Фото\2015\2015.07.08 - Австралийцы - Музей моста\IMG_84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337" y="2773278"/>
            <a:ext cx="2880487" cy="1920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0" name="Picture 2" descr="C:\Users\user\Desktop\KISS\1. Фото\2012\2012.08.11 - Музей Амурского моста + Зоосад\P10007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91447" y="2667142"/>
            <a:ext cx="2898457" cy="21738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1" name="Picture 3" descr="C:\Users\user\Desktop\KISS\1. Фото\2012\2012.08.11 - Музей Амурского моста + Зоосад\P10007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08192" y="2761488"/>
            <a:ext cx="2752344" cy="19385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01074"/>
            <a:ext cx="17764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923544"/>
            <a:ext cx="57790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ХАБАРОВСКАЯ ДУХОВНАЯ СЕМИНАРИЯ 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ПОСЕТИТЕ ПЕРВОЕ НА ДАЛЬНЕМ ВОСТОКЕ ДУХОВНОЕ УЧЕБНОЕ ЗАВЕДЕНИЕ, А ТАКЖЕ СПАСО-ПРЕОБРАЖЕНСКИЙ СОБОР – ТРЕТИЙ ПО ВЕЛИЧИНЕ В РОССИИ! 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2416" y="1307592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C:\Users\user\Desktop\2014.03.12 - Фотографии для презентации KISS\3) Экскурсии\2011\DSC_922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84072" y="2551176"/>
            <a:ext cx="2940529" cy="19659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4" descr="C:\Users\user\Desktop\2014.03.12 - Фотографии для презентации KISS\3) Экскурсии\2011\DSC_9107-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87080" y="1235600"/>
            <a:ext cx="2771775" cy="33147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3" descr="C:\Users\user\Desktop\2014.03.12 - Фотографии для презентации KISS\3) Экскурсии\2012\DSC03044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276977" y="2487168"/>
            <a:ext cx="2745394" cy="20570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01074"/>
            <a:ext cx="24753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МАСТЕР-КЛАССЫ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923544"/>
            <a:ext cx="5779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РУССКАЯ НАРОДНАЯ ИГРУШКА 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РУССКАЯ КУКЛА СДЕЛАННАЯ СВОИМИ РУКАМИ – ОТЛИЧНЫЙ СУВЕНИР НА ПАМЯТЬ О РОССИИ!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2416" y="1307592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6" descr="IMG_76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6640" y="2386584"/>
            <a:ext cx="2928338" cy="19549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" name="Picture 9" descr="0_5c726_583b9560_L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536835" y="711200"/>
            <a:ext cx="2343150" cy="3124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" name="Содержимое 10" descr="IMG_767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0418" y="2660904"/>
            <a:ext cx="3056667" cy="20377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" y="923544"/>
            <a:ext cx="5184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«ВОЛШЕБНАЯ БЕРЕСТА» 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БЕРЕСТА – НАТУРАЛЬНЫЙ ПРИРОДНЫЙ МАТЕРИАЛ, ИЗ КОТОРОГО ВЫ МОЖЕТЕ ИЗГОТОВИТЬ БРАСЛЕТ, ПЛЕТЕНУЮ ПОСУДУ ИЛИ ДРУГОЙ ПАМЯТНЫЙ СУВЕНИР  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2416" y="1353312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user\Desktop\2014.03.12 - Фотографии для презентации KISS\3) Экскурсии\2011\CSC_909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609955" y="945609"/>
            <a:ext cx="3305445" cy="22064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3" descr="C:\Users\user\Desktop\2014.03.12 - Фотографии для презентации KISS\3) Экскурсии\2011\DSC_9061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591304" y="2478024"/>
            <a:ext cx="3320315" cy="2221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4" descr="C:\Users\user\Desktop\2014.03.12 - Фотографии для презентации KISS\3) Экскурсии\2011\DSC_908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33224" y="2514600"/>
            <a:ext cx="3055087" cy="2176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400536" y="401074"/>
            <a:ext cx="24753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МАСТЕР-КЛАССЫ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" y="923544"/>
            <a:ext cx="5779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ЛЕПКА ИЗ ГЛИНЫ: «ПЕРВОБЫТНЫЙ ГОНЧАР», «ВОЛШЕБНЫЙ КРУГ»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СТАНЬТЕ ГОНЧАРОМ НА МАСТЕР-КЛАССЕ ХАБАРОВСКОГО МУЗЕЯ АРХЕОЛОГИИ! ГЛИНА – ОТЛИЧНЫЙ МАТЕРИАЛ ДЛЯ ТВОРЧЕСТВА КАК ПРОФЕССИОНАЛОВ, ТАК И ЛЮБИТЕЛЕЙ  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33272" y="1527048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00536" y="401074"/>
            <a:ext cx="24753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МАСТЕР-КЛАССЫ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pic>
        <p:nvPicPr>
          <p:cNvPr id="9" name="Picture 3" descr="C:\Users\user\Desktop\2014.03.12 - Фотографии для презентации KISS\3) Экскурсии\2013\2013.08.10 - Археологический музей\DSC0275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374135" y="2542033"/>
            <a:ext cx="2926989" cy="21931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4" descr="C:\Users\user\Desktop\2014.03.12 - Фотографии для презентации KISS\3) Экскурсии\2013\2013.08.10 - Археологический музей\DSC02759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63513" y="2546892"/>
            <a:ext cx="2891752" cy="21623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9698" name="Picture 2" descr="C:\Users\user\Desktop\Гли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16506" y="896112"/>
            <a:ext cx="2572046" cy="38580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" y="923544"/>
            <a:ext cx="49743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РУССКАЯ КУХНЯ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ЗДЕСЬ ВЫ НАУЧИТЕСЬ ГОТОВИТЬ НАСТОЯЩИЕ РУССКИЕ БЛИНЫ, А ЗАТЕМ СМОЖЕТЕ ОТВЕДАТЬ ИХ С ВАРЕНЬЕМ, МЕДОМ ИЛИ СМЕТАНОЙ.  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33272" y="1316736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00536" y="401074"/>
            <a:ext cx="24753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МАСТЕР-КЛАССЫ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pic>
        <p:nvPicPr>
          <p:cNvPr id="11" name="Рисунок 15" descr="DSC_06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82857" y="521207"/>
            <a:ext cx="2797714" cy="1853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" name="Рисунок 17" descr="DSC_08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87985" y="2632901"/>
            <a:ext cx="3000375" cy="19907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23" name="Picture 3" descr="C:\Users\user\Desktop\KISS\1. Фото\2014\2014.08.01 - Урок Русское чаепитие (блины)\IMG_72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93818" y="2667739"/>
            <a:ext cx="2994150" cy="20009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22" name="Picture 2" descr="C:\Users\user\Desktop\KISS\1. Фото\2014\2014.08.01 - Урок Русское чаепитие (блины)\IMG_72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83303" y="2788920"/>
            <a:ext cx="2948845" cy="20299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" y="1042416"/>
            <a:ext cx="497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РУССКИЕ ПЕСНИ И ТАНЦЫ</a:t>
            </a:r>
          </a:p>
          <a:p>
            <a:pPr algn="ctr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РУССКИЕ ПЕСНИ ПОМОГУТ В ИЗУЧЕНИИ ЯЗЫКА, А ТАНЦЫ ПОДАРЯТ ЭНЕРГИЮ И ПОДНИМУТ НАСТРОЕНИЕ   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9808" y="1453896"/>
            <a:ext cx="4288536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00536" y="401074"/>
            <a:ext cx="24753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МАСТЕР-КЛАССЫ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KISS\1. Фото\2015\2015.08.19 - Концерт Летней школы\IMG_10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3248" y="2962338"/>
            <a:ext cx="2770632" cy="1847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0" name="Picture 2" descr="C:\Users\user\Desktop\KISS\1. Фото\2015\2015.08.19 - Концерт Летней школы\IMG_10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343" y="2960114"/>
            <a:ext cx="2743201" cy="18288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1" name="Picture 3" descr="C:\Users\user\Desktop\KISS\1. Фото\2015\2015.08.19 - Концерт Летней школы\IMG_10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5172" y="361505"/>
            <a:ext cx="3325655" cy="22171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2" name="Picture 4" descr="C:\Users\user\Desktop\IMG_09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7782" y="2660904"/>
            <a:ext cx="1977881" cy="22159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11510"/>
            <a:ext cx="40046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КОНТАКТНАЯ ИНФОРМАЦИЯ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047966"/>
            <a:ext cx="8496944" cy="4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ДАЛЬНЕВОСТОЧНЫЙ ГОСУДАРСТВЕННЫЙ УНИВЕРСИТЕТ ПУТЕЙ СООБЩЕНИЯ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УПРАВЛЕНИЕ ВНЕШНИХ СВЯЗЕЙ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Хан Светлана Ивановна</a:t>
            </a:r>
            <a:r>
              <a:rPr lang="ru-RU" altLang="zh-CN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altLang="zh-CN" sz="1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– начальник управления, Директор </a:t>
            </a:r>
            <a:r>
              <a:rPr lang="en-US" altLang="zh-CN" sz="1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KISS</a:t>
            </a:r>
            <a:r>
              <a:rPr lang="en-US" altLang="zh-CN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ru-RU" altLang="zh-CN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de-DE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+7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4212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407-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096</a:t>
            </a: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E-MAIL:</a:t>
            </a:r>
            <a:r>
              <a:rPr lang="en-US" altLang="zh-CN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inter1@festu.khv.ru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ОТДЕЛ МЕЖДУНАРОДНЫХ ПРОЕКТОВ И ПРОГРАММ</a:t>
            </a: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Рогожникова Татьяна Васильевна</a:t>
            </a:r>
            <a:r>
              <a:rPr lang="ru-RU" altLang="zh-CN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altLang="zh-CN" sz="1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– Начальник Отдела</a:t>
            </a: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de-DE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./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ФАКС</a:t>
            </a:r>
            <a:r>
              <a:rPr lang="de-DE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+7(4212)407-462;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+7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4212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407-675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E-MAIL:</a:t>
            </a:r>
            <a:r>
              <a:rPr lang="en-US" altLang="zh-CN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ompp@festu.khv.ru</a:t>
            </a:r>
            <a:r>
              <a:rPr lang="ru-RU" altLang="zh-CN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; </a:t>
            </a:r>
            <a:r>
              <a:rPr lang="en-US" altLang="zh-CN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inter@festu.khv.ru</a:t>
            </a:r>
            <a:endParaRPr lang="ru-RU" altLang="zh-CN" sz="1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sz="1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sz="1600" b="1" dirty="0" smtClean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САЙТ </a:t>
            </a:r>
            <a:r>
              <a:rPr lang="en-US" altLang="zh-CN" sz="1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KISS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endParaRPr lang="en-US" altLang="zh-CN" sz="1400" b="1" dirty="0" smtClean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WWW.KISS.DVGUPS.RU</a:t>
            </a: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zh-CN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" name="Picture 2" descr="C:\Users\user\Desktop\social_facebook_box_blu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8512" y="4168864"/>
            <a:ext cx="700288" cy="7002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01952" y="4479721"/>
            <a:ext cx="6565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www.facebook.com/KissKhabarovskInternationalSummerSchool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lag_urugu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3291830"/>
            <a:ext cx="1008112" cy="1008112"/>
          </a:xfrm>
          <a:prstGeom prst="rect">
            <a:avLst/>
          </a:prstGeom>
        </p:spPr>
      </p:pic>
      <p:pic>
        <p:nvPicPr>
          <p:cNvPr id="18" name="Рисунок 17" descr="flag_franc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2427734"/>
            <a:ext cx="1008112" cy="1008112"/>
          </a:xfrm>
          <a:prstGeom prst="rect">
            <a:avLst/>
          </a:prstGeom>
        </p:spPr>
      </p:pic>
      <p:pic>
        <p:nvPicPr>
          <p:cNvPr id="23" name="Рисунок 22" descr="flag_nigeri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2427734"/>
            <a:ext cx="1008112" cy="10081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user\Desktop\Мои документы\Карты и Флаги\Флаги стран мира прямоугольные\png\shadow\flag_chin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1563638"/>
            <a:ext cx="1008112" cy="10081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915566"/>
            <a:ext cx="845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8 ЛЕТ СУЩЕСТВОВАНИЯ </a:t>
            </a:r>
            <a:r>
              <a:rPr lang="en-US" dirty="0" smtClean="0"/>
              <a:t>KISS </a:t>
            </a:r>
            <a:r>
              <a:rPr lang="ru-RU" dirty="0" smtClean="0"/>
              <a:t>В ПРОЕКТЕ ПРИНЯЛИ УЧАСТИЕ БОЛЕЕ 850 ЧЕЛОВЕК: </a:t>
            </a:r>
            <a:endParaRPr lang="ru-RU" dirty="0"/>
          </a:p>
        </p:txBody>
      </p:sp>
      <p:pic>
        <p:nvPicPr>
          <p:cNvPr id="13" name="Picture 2" descr="C:\Users\user\Desktop\Солнышко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0536" y="474226"/>
            <a:ext cx="18020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354394"/>
            <a:ext cx="302433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АВСТРАЛИЯ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АВСТРИЯ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АРГЕНТИНА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КИТАЙ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НИГЕРИЯ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РЕСПУБЛИКА КОРЕЯ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ФРАНЦИЯ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УРУГВАЙ  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ЯПОНИЯ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Рисунок 15" descr="flag_argentin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40152" y="1563638"/>
            <a:ext cx="1008112" cy="1008112"/>
          </a:xfrm>
          <a:prstGeom prst="rect">
            <a:avLst/>
          </a:prstGeom>
        </p:spPr>
      </p:pic>
      <p:pic>
        <p:nvPicPr>
          <p:cNvPr id="22" name="Рисунок 21" descr="flag_austria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88024" y="1563638"/>
            <a:ext cx="1008112" cy="1008112"/>
          </a:xfrm>
          <a:prstGeom prst="rect">
            <a:avLst/>
          </a:prstGeom>
        </p:spPr>
      </p:pic>
      <p:pic>
        <p:nvPicPr>
          <p:cNvPr id="24" name="Рисунок 23" descr="flag_south_korea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364088" y="2427734"/>
            <a:ext cx="1026418" cy="1026418"/>
          </a:xfrm>
          <a:prstGeom prst="rect">
            <a:avLst/>
          </a:prstGeom>
        </p:spPr>
      </p:pic>
      <p:pic>
        <p:nvPicPr>
          <p:cNvPr id="25" name="Рисунок 24" descr="flag_japan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940152" y="3291830"/>
            <a:ext cx="1008112" cy="1008112"/>
          </a:xfrm>
          <a:prstGeom prst="rect">
            <a:avLst/>
          </a:prstGeom>
        </p:spPr>
      </p:pic>
      <p:pic>
        <p:nvPicPr>
          <p:cNvPr id="21" name="Рисунок 20" descr="flag_australia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635896" y="1563638"/>
            <a:ext cx="1026418" cy="102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52132" y="1059582"/>
          <a:ext cx="8612356" cy="34567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30428"/>
                <a:gridCol w="3105805"/>
                <a:gridCol w="4476123"/>
              </a:tblGrid>
              <a:tr h="54353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участников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Страна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КНР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КНР, Япония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КНР, Япония, Р. Корея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КНР, Япония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КНР, Япония, Р. Корея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КНР, Япония, Р. Корея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4353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КНР, Япония, Р. Корея, Австралия, Нигерия, Австрия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44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КНР, Япония, Франция,</a:t>
                      </a:r>
                      <a:r>
                        <a:rPr lang="ru-RU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Уругвай, Аргентина, Австралия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0536" y="269235"/>
            <a:ext cx="55306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КОЛИЧЕСТВА УЧАСТНИКОВ </a:t>
            </a:r>
          </a:p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 ГЕОГРАФИЧЕСКИЙ ОХВАТ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1560" y="2237998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81747" y="2355726"/>
            <a:ext cx="138050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374344" y="2247142"/>
            <a:ext cx="93610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0536" y="474226"/>
            <a:ext cx="47163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ОБРАЗОВАТЕЛЬНЫЕ ПРОГРАММЫ</a:t>
            </a:r>
            <a:endParaRPr lang="ru-RU" b="1" cap="none" spc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427734"/>
            <a:ext cx="58326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МЕЖКУЛЬТУРНАЯ КОММУНИКАЦИЯ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579862"/>
            <a:ext cx="7704856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347614"/>
            <a:ext cx="417646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ЯЗЫКОВЫЕ ПРОГРАММЫ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544" y="1203598"/>
          <a:ext cx="8424936" cy="34563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"/>
                <a:gridCol w="3780420"/>
                <a:gridCol w="2106234"/>
                <a:gridCol w="2106234"/>
              </a:tblGrid>
              <a:tr h="7260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НАЗВАНИЕ</a:t>
                      </a:r>
                      <a:r>
                        <a:rPr lang="ru-RU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ПРОГРАММЫ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НЕДЕЛЬ, ЧАСОВ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ЯЗЫК ОБУЧЕНИЯ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7260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ИНТЕНСИВНЫЙ КУРС РУССКОГО ЯЗЫКА И КУЛЬТУРЫ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недели, </a:t>
                      </a:r>
                      <a:endParaRPr lang="ru-RU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 </a:t>
                      </a: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680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 ЯЗЫК И КУЛЬТУРА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недели, </a:t>
                      </a:r>
                      <a:endParaRPr lang="ru-RU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 </a:t>
                      </a: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680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 ЯЗЫК И КУЛЬТУРА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недели, </a:t>
                      </a:r>
                      <a:endParaRPr lang="ru-RU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</a:t>
                      </a: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680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 ЯЗЫК И КУЛЬТУРА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неделя, </a:t>
                      </a:r>
                      <a:endParaRPr lang="ru-RU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</a:t>
                      </a: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475656" y="411510"/>
            <a:ext cx="4176464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ЯЗЫКОВЫЕ ПРОГРАММЫ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411510"/>
            <a:ext cx="58326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МЕЖКУЛЬТУРНАЯ КОММУНИКАЦИЯ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963722"/>
          <a:ext cx="8424936" cy="21201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32048"/>
                <a:gridCol w="3780420"/>
                <a:gridCol w="2106234"/>
                <a:gridCol w="2106234"/>
              </a:tblGrid>
              <a:tr h="7260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НАЗВАНИЕ</a:t>
                      </a:r>
                      <a:r>
                        <a:rPr lang="ru-RU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ПРОГРАММЫ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НЕДЕЛЬ, ЧАСОВ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ЯЗЫК ОБУЧЕНИЯ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7260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RUSSIAN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STUDIES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</a:t>
                      </a: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недели, </a:t>
                      </a:r>
                      <a:endParaRPr lang="ru-RU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</a:t>
                      </a: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АНГЛИЙСКИЙ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680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RUSSIAN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STUDIES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неделя,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</a:t>
                      </a: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АНГЛИЙСКИЙ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1059582"/>
            <a:ext cx="7992888" cy="69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ВВЕДЕНИЕ В РУССКУЮ КУЛЬТУРУ И ИЗУЧЕНИЕ РУССКОГО ЯЗЫКА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ЗНАКОМСТВО С КУЛЬТУРОЙ РУССКОЯЗЫЧНОГО МИРА НА АНГЛИЙСКОМ ЯЗЫКЕ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Солнышк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7494"/>
            <a:ext cx="921703" cy="57606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411510"/>
            <a:ext cx="72008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ПРОГРАММЫ ПРОФЕССИОНАЛЬНОЙ ПОДГОТОВКИ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987574"/>
          <a:ext cx="8424936" cy="39368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048"/>
                <a:gridCol w="3780420"/>
                <a:gridCol w="2106234"/>
                <a:gridCol w="210623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НАЗВАНИЕ</a:t>
                      </a:r>
                      <a:r>
                        <a:rPr lang="ru-RU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ПРОГРАММЫ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НЕДЕЛЬ, ЧАСОВ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ЯЗЫК ОБУЧЕНИЯ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306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ОСНОВЫ СОВРЕМЕННОГО МЕНЕДЖМЕНТА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 </a:t>
                      </a:r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АНГЛИЙСКИЙ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ПРОИЗВОДСТВЕННЫЙ МЕНЕДЖМЕНТ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 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РУССКИЙ, КИТАЙСКИЙ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2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ГЕОТЕХНОЛОГИИ В СТРОИТЕЛЬСТВЕ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112 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АНГЛИЙСКИЙ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МУЛЬТИМОДАЛЬНЫХ ПЕРЕВОЗОК В МЕЖДУНАРОДНОМ СООБЩЕНИИ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 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АНГЛИЙСКИЙ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4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ОПТОВОЛОКОННЫЕ СИСТЕМЫ СВЯЗИ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АНГЛИЙСКИЙ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1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ИНЖЕНЕРНАЯ МЕХАНИКА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часов + программа «русский язык и культура»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АНГЛИЙСКИЙ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61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ЭЛЕКТРОТЕХНИКА И АВТОМАТИКА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 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РУССКИЙ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НАНОТЕХНОЛОГИИ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 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АНГЛИЙСКИЙ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767</Words>
  <Application>Microsoft Office PowerPoint</Application>
  <PresentationFormat>Экран (16:9)</PresentationFormat>
  <Paragraphs>217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2</dc:title>
  <dc:creator>user</dc:creator>
  <cp:lastModifiedBy>user</cp:lastModifiedBy>
  <cp:revision>114</cp:revision>
  <dcterms:created xsi:type="dcterms:W3CDTF">2016-10-10T01:27:34Z</dcterms:created>
  <dcterms:modified xsi:type="dcterms:W3CDTF">2016-10-13T02:15:53Z</dcterms:modified>
</cp:coreProperties>
</file>